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7" r:id="rId4"/>
    <p:sldId id="258" r:id="rId5"/>
    <p:sldId id="283" r:id="rId6"/>
    <p:sldId id="263" r:id="rId7"/>
    <p:sldId id="267" r:id="rId8"/>
    <p:sldId id="264" r:id="rId9"/>
    <p:sldId id="265" r:id="rId10"/>
    <p:sldId id="266" r:id="rId11"/>
    <p:sldId id="281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37D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19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5874F-3C04-490F-8060-38846970A7B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9EC5C-E46F-438E-8DF4-FDD326614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57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EC5C-E46F-438E-8DF4-FDD32661445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EC5C-E46F-438E-8DF4-FDD3266144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EC5C-E46F-438E-8DF4-FDD3266144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6;&#1091;&#1092;&#1072;&#1090;\Desktop\Scotty_-_muzyka_dlya_pokaza_mod_(iPlayer.fm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286544" cy="182721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Волшебное превращение мусора</a:t>
            </a:r>
            <a:endParaRPr lang="ru-RU" sz="5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5400600" cy="18722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Автор: </a:t>
            </a:r>
            <a:r>
              <a:rPr lang="ru-RU" sz="2400" b="1" dirty="0" err="1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Калиева</a:t>
            </a:r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Эмилия</a:t>
            </a:r>
            <a:endParaRPr lang="ru-RU" sz="2400" b="1" dirty="0" smtClean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МАУДО «Детский сад №7»</a:t>
            </a:r>
          </a:p>
          <a:p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Старшая группа</a:t>
            </a:r>
          </a:p>
          <a:p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г.Ялуторовск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8184">
            <a:off x="4847365" y="641250"/>
            <a:ext cx="3143240" cy="6215105"/>
          </a:xfrm>
          <a:prstGeom prst="rect">
            <a:avLst/>
          </a:prstGeom>
          <a:noFill/>
        </p:spPr>
      </p:pic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07504" y="-171400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При переселении людей в город появилась проблема утилизации мусора. Мы перестаём замечать мусор под ногами. Мусорим на улицах, местах отдыха, лесах и парках.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4" name="Содержимое 13" descr="332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8352928" cy="4824536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336704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Во многих странах жители, прежде чем выбросить мусор, сортируют его: мусор из разного материала собирают в разные контейнеры. Это облегчает его переработку на заводе.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7" name="Содержимое 6" descr="1438929771_razdelnyj-sbor-muso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168271"/>
            <a:ext cx="8352928" cy="4178808"/>
          </a:xfrm>
        </p:spPr>
      </p:pic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8485">
            <a:off x="61180" y="231272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03744">
            <a:off x="6808484" y="5354249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98485">
            <a:off x="241708" y="951352"/>
            <a:ext cx="2388984" cy="1714488"/>
          </a:xfrm>
          <a:prstGeom prst="rect">
            <a:avLst/>
          </a:prstGeom>
          <a:noFill/>
        </p:spPr>
      </p:pic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Самый хороший вариант – это завод по переработке мусора. 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4" name="Содержимое 13" descr="1387439002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2636912"/>
            <a:ext cx="4176464" cy="3384376"/>
          </a:xfrm>
        </p:spPr>
      </p:pic>
      <p:pic>
        <p:nvPicPr>
          <p:cNvPr id="15" name="Содержимое 14" descr="wide-shot-of-operation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4008" y="1412776"/>
            <a:ext cx="4244280" cy="3456384"/>
          </a:xfrm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3744">
            <a:off x="7006729" y="5282241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98485">
            <a:off x="-226852" y="591312"/>
            <a:ext cx="2388984" cy="1714488"/>
          </a:xfrm>
          <a:prstGeom prst="rect">
            <a:avLst/>
          </a:prstGeom>
          <a:noFill/>
        </p:spPr>
      </p:pic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116632"/>
            <a:ext cx="8352928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Свалка наносит немалый вред экологии города, здоровью людей. Как разрешить проблему мусорных свалок? Что делать с ненужной вещью? Может стоит задуматься, перед тем как выбросить что-то ненужное?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7" name="Содержимое 6" descr="1363869997_na-say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700808"/>
            <a:ext cx="7272808" cy="4968551"/>
          </a:xfrm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03744">
            <a:off x="7168523" y="1681841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             Немного фантазии – и из обычной ненужной вещицы получится настоящий шедевр.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0" name="Содержимое 9" descr="SAM_199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110608" cy="3168352"/>
          </a:xfrm>
        </p:spPr>
      </p:pic>
      <p:pic>
        <p:nvPicPr>
          <p:cNvPr id="11" name="Содержимое 10" descr="58368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4057972" cy="4680520"/>
          </a:xfrm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78264">
            <a:off x="847955" y="3727761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79512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У нас в садике нет ничего лишнего:</a:t>
            </a:r>
            <a:br>
              <a:rPr lang="ru-RU" sz="2400" b="1" i="1" dirty="0" smtClean="0">
                <a:solidFill>
                  <a:srgbClr val="0066FF"/>
                </a:solidFill>
              </a:rPr>
            </a:br>
            <a:r>
              <a:rPr lang="ru-RU" sz="2400" b="1" i="1" dirty="0" smtClean="0">
                <a:solidFill>
                  <a:srgbClr val="0066FF"/>
                </a:solidFill>
              </a:rPr>
              <a:t>из одноразовых стаканчиков  появляются сказочные цветы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7" name="Содержимое 6" descr="DSCN33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8208912" cy="5301208"/>
          </a:xfrm>
        </p:spPr>
      </p:pic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8485">
            <a:off x="61180" y="231272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03744">
            <a:off x="7168524" y="413080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554461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     Из дисков и одноразовых тарелок появляются забавные птицы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9" name="Содержимое 8" descr="DSCN36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4316288" cy="3744416"/>
          </a:xfrm>
        </p:spPr>
      </p:pic>
      <p:pic>
        <p:nvPicPr>
          <p:cNvPr id="10" name="Содержимое 9" descr="DSCN36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852936"/>
            <a:ext cx="4254624" cy="3456384"/>
          </a:xfrm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78264">
            <a:off x="5024421" y="-16655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74638"/>
            <a:ext cx="4104456" cy="149817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   Из пластиковых бутылок  «вырастают» пальмы и «летают» пчёлки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3" name="Содержимое 12" descr="DSCN36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4176464" cy="3672408"/>
          </a:xfrm>
        </p:spPr>
      </p:pic>
      <p:pic>
        <p:nvPicPr>
          <p:cNvPr id="14" name="Содержимое 13" descr="DSCN36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32656"/>
            <a:ext cx="4392488" cy="3456384"/>
          </a:xfrm>
        </p:spPr>
      </p:pic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8485">
            <a:off x="4669692" y="4191711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3744">
            <a:off x="7096516" y="4706177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83568" y="274638"/>
            <a:ext cx="3528392" cy="149817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   «Расцветают» цветы на клумбах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9" name="Содержимое 8" descr="DSCN33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348706"/>
            <a:ext cx="4316288" cy="3384550"/>
          </a:xfrm>
        </p:spPr>
      </p:pic>
      <p:pic>
        <p:nvPicPr>
          <p:cNvPr id="10" name="Содержимое 9" descr="DSCN334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4392488" cy="3672408"/>
          </a:xfrm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78264">
            <a:off x="4664380" y="3655753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В нашем магазине можно «купить» всё, что захочешь!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1141300" y="663319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03744">
            <a:off x="5944389" y="5354249"/>
            <a:ext cx="1917011" cy="1375770"/>
          </a:xfrm>
          <a:prstGeom prst="rect">
            <a:avLst/>
          </a:prstGeom>
          <a:noFill/>
        </p:spPr>
      </p:pic>
      <p:pic>
        <p:nvPicPr>
          <p:cNvPr id="10" name="Содержимое 9" descr="DSCN3685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2924944"/>
            <a:ext cx="4038600" cy="3028950"/>
          </a:xfrm>
        </p:spPr>
      </p:pic>
      <p:pic>
        <p:nvPicPr>
          <p:cNvPr id="15" name="Содержимое 14" descr="DSCN3684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44008" y="1772816"/>
            <a:ext cx="4038600" cy="3028950"/>
          </a:xfr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8184">
            <a:off x="4847365" y="641250"/>
            <a:ext cx="3143240" cy="6215105"/>
          </a:xfrm>
          <a:prstGeom prst="rect">
            <a:avLst/>
          </a:prstGeom>
          <a:noFill/>
        </p:spPr>
      </p:pic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07504" y="-171400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Актуальность: в наше время проблема бытовых отходов волнует большое количество людей; хочу привлечь внимание окружающих на то, что </a:t>
            </a:r>
            <a:r>
              <a:rPr lang="ru-RU" sz="2400" b="1" i="1" dirty="0">
                <a:solidFill>
                  <a:srgbClr val="0066FF"/>
                </a:solidFill>
              </a:rPr>
              <a:t>ненужным </a:t>
            </a:r>
            <a:r>
              <a:rPr lang="ru-RU" sz="2400" b="1" i="1" dirty="0" smtClean="0">
                <a:solidFill>
                  <a:srgbClr val="0066FF"/>
                </a:solidFill>
              </a:rPr>
              <a:t>вещам можно найти применение.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7" name="Содержимое 6" descr="15639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700808"/>
            <a:ext cx="6480720" cy="4896544"/>
          </a:xfr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84776" cy="136815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         В спортивных уголках появляются разные массажные коврики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78264">
            <a:off x="4016308" y="1423505"/>
            <a:ext cx="3370599" cy="2703221"/>
          </a:xfrm>
          <a:prstGeom prst="rect">
            <a:avLst/>
          </a:prstGeom>
          <a:noFill/>
        </p:spPr>
      </p:pic>
      <p:pic>
        <p:nvPicPr>
          <p:cNvPr id="7" name="Содержимое 6" descr="DSCN36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556792"/>
            <a:ext cx="7128792" cy="5112568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9150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</a:t>
            </a:r>
            <a:r>
              <a:rPr lang="ru-RU" sz="2700" b="1" i="1" dirty="0" smtClean="0">
                <a:solidFill>
                  <a:srgbClr val="0066FF"/>
                </a:solidFill>
              </a:rPr>
              <a:t>А на 8 марта у нас был показ мод, только наряды необычные. Мамы сшили нам их из бросового материала.</a:t>
            </a:r>
            <a:endParaRPr lang="ru-RU" sz="2700" b="1" i="1" dirty="0">
              <a:solidFill>
                <a:srgbClr val="0066FF"/>
              </a:solidFill>
            </a:endParaRPr>
          </a:p>
        </p:txBody>
      </p:sp>
      <p:pic>
        <p:nvPicPr>
          <p:cNvPr id="7" name="Содержимое 6" descr="DSCN36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7200800" cy="5400600"/>
          </a:xfrm>
        </p:spPr>
      </p:pic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8485">
            <a:off x="61180" y="231272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3744">
            <a:off x="7006729" y="5069149"/>
            <a:ext cx="1917011" cy="1375770"/>
          </a:xfrm>
          <a:prstGeom prst="rect">
            <a:avLst/>
          </a:prstGeom>
          <a:noFill/>
        </p:spPr>
      </p:pic>
      <p:pic>
        <p:nvPicPr>
          <p:cNvPr id="8" name="Scotty_-_muzyka_dlya_pokaza_mod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   </a:t>
            </a:r>
            <a:r>
              <a:rPr lang="ru-RU" sz="2400" b="1" i="1" u="sng" dirty="0" smtClean="0">
                <a:solidFill>
                  <a:srgbClr val="0066FF"/>
                </a:solidFill>
              </a:rPr>
              <a:t>Моя гипотеза подтвердилась: </a:t>
            </a:r>
            <a:r>
              <a:rPr lang="ru-RU" sz="2400" b="1" i="1" dirty="0" smtClean="0">
                <a:solidFill>
                  <a:srgbClr val="0066FF"/>
                </a:solidFill>
              </a:rPr>
              <a:t>бытовые отходы загрязняют окружающую природу, наносят вред здоровью человека. Если человек чувствует ответственность за то, что его окружает, он будет выполнять простые правила: бросать мусор в урну, беречь окружающую природу. Но такого человека нужно воспитать.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9" name="Содержимое 8" descr="340b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3399706" cy="4464496"/>
          </a:xfrm>
        </p:spPr>
      </p:pic>
      <p:pic>
        <p:nvPicPr>
          <p:cNvPr id="10" name="Содержимое 9" descr="2626_9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95936" y="1916832"/>
            <a:ext cx="4824536" cy="3744416"/>
          </a:xfrm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78264">
            <a:off x="5320980" y="4231817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120680" cy="128701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«Чисто не там, где убирают, а там, где не мусорят» - гласит народная мудрость.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voshishcheniya_prirodoy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8136903" cy="5112567"/>
          </a:xfrm>
        </p:spPr>
      </p:pic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8485">
            <a:off x="61180" y="231272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03744">
            <a:off x="7006729" y="5069149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E937D0"/>
                </a:solidFill>
              </a:rPr>
              <a:t>        Спасибо за внимание !            </a:t>
            </a:r>
            <a:endParaRPr lang="ru-RU" b="1" i="1" dirty="0">
              <a:solidFill>
                <a:srgbClr val="E937D0"/>
              </a:solidFill>
            </a:endParaRPr>
          </a:p>
        </p:txBody>
      </p:sp>
      <p:pic>
        <p:nvPicPr>
          <p:cNvPr id="8" name="Содержимое 7" descr="canstockphoto45663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632847" cy="5328592"/>
          </a:xfrm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78264">
            <a:off x="55869" y="919449"/>
            <a:ext cx="3370599" cy="27032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2708920"/>
            <a:ext cx="6959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>
              <a:solidFill>
                <a:srgbClr val="E937D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07504" y="0"/>
            <a:ext cx="9243720" cy="69746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100811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Цель: проследить путь бытовых отходов; доказать, что бытовые отходы можно использовать вторично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23928" y="1484784"/>
            <a:ext cx="4464496" cy="496855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solidFill>
                  <a:srgbClr val="0066FF"/>
                </a:solidFill>
              </a:rPr>
              <a:t> </a:t>
            </a:r>
            <a:r>
              <a:rPr lang="ru-RU" sz="2000" b="1" i="1" dirty="0" smtClean="0">
                <a:solidFill>
                  <a:srgbClr val="0066FF"/>
                </a:solidFill>
              </a:rPr>
              <a:t>Задачи:</a:t>
            </a:r>
          </a:p>
          <a:p>
            <a:r>
              <a:rPr lang="ru-RU" sz="2000" b="1" i="1" dirty="0" smtClean="0">
                <a:solidFill>
                  <a:srgbClr val="0066FF"/>
                </a:solidFill>
              </a:rPr>
              <a:t>-выяснить, почему бытовой мусор является проблемой, и как её решить;</a:t>
            </a:r>
          </a:p>
          <a:p>
            <a:r>
              <a:rPr lang="ru-RU" sz="2000" b="1" i="1" dirty="0" smtClean="0">
                <a:solidFill>
                  <a:srgbClr val="0066FF"/>
                </a:solidFill>
              </a:rPr>
              <a:t>-предложить свои способы вторичного использования бытового мусора.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456384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3596">
            <a:off x="4953129" y="4353784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62198">
            <a:off x="7399176" y="940520"/>
            <a:ext cx="1499439" cy="1043850"/>
          </a:xfrm>
          <a:prstGeom prst="rect">
            <a:avLst/>
          </a:prstGeom>
          <a:noFill/>
        </p:spPr>
      </p:pic>
      <p:pic>
        <p:nvPicPr>
          <p:cNvPr id="8" name="Рисунок 7" descr="7Exc9OJ0f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412776"/>
            <a:ext cx="3672408" cy="511256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Предмет исследования: бытовые отходы, возможность их вторичного использования</a:t>
            </a:r>
            <a:br>
              <a:rPr lang="ru-RU" sz="2400" b="1" i="1" dirty="0" smtClean="0">
                <a:solidFill>
                  <a:srgbClr val="0066FF"/>
                </a:solidFill>
              </a:rPr>
            </a:br>
            <a:r>
              <a:rPr lang="ru-RU" sz="2400" b="1" i="1" dirty="0" smtClean="0">
                <a:solidFill>
                  <a:srgbClr val="0066FF"/>
                </a:solidFill>
              </a:rPr>
              <a:t>Участники: я и моя семья, дети старшей группы, воспитатель, родители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1" name="Содержимое 10" descr="311170177c74b77cc19708440c99368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8496944" cy="4824536"/>
          </a:xfrm>
        </p:spPr>
      </p:pic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41716">
            <a:off x="163701" y="6077325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62198">
            <a:off x="6870422" y="1105428"/>
            <a:ext cx="1934970" cy="13470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Гипотеза: возможно, бытовые отходы загрязняют окружающую среду; попробую предложить, как их можно вторично использовать.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7" name="Содержимое 10" descr="img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7344816" cy="5112568"/>
          </a:xfrm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78264">
            <a:off x="4592373" y="271377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                     Методы исследования: </a:t>
            </a:r>
            <a:br>
              <a:rPr lang="ru-RU" sz="2400" b="1" i="1" dirty="0" smtClean="0">
                <a:solidFill>
                  <a:srgbClr val="0066FF"/>
                </a:solidFill>
              </a:rPr>
            </a:br>
            <a:r>
              <a:rPr lang="ru-RU" sz="2400" b="1" i="1" dirty="0" smtClean="0">
                <a:solidFill>
                  <a:srgbClr val="0066FF"/>
                </a:solidFill>
              </a:rPr>
              <a:t>                               - анализ;</a:t>
            </a:r>
            <a:br>
              <a:rPr lang="ru-RU" sz="2400" b="1" i="1" dirty="0" smtClean="0">
                <a:solidFill>
                  <a:srgbClr val="0066FF"/>
                </a:solidFill>
              </a:rPr>
            </a:br>
            <a:r>
              <a:rPr lang="ru-RU" sz="2400" b="1" i="1" dirty="0" smtClean="0">
                <a:solidFill>
                  <a:srgbClr val="0066FF"/>
                </a:solidFill>
              </a:rPr>
              <a:t>                               - эксперимент;</a:t>
            </a:r>
            <a:br>
              <a:rPr lang="ru-RU" sz="2400" b="1" i="1" dirty="0" smtClean="0">
                <a:solidFill>
                  <a:srgbClr val="0066FF"/>
                </a:solidFill>
              </a:rPr>
            </a:br>
            <a:r>
              <a:rPr lang="ru-RU" sz="2400" b="1" i="1" dirty="0" smtClean="0">
                <a:solidFill>
                  <a:srgbClr val="0066FF"/>
                </a:solidFill>
              </a:rPr>
              <a:t>                               - обобщение.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5" name="Содержимое 14" descr="3837819_forsi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6624736" cy="4254648"/>
          </a:xfrm>
        </p:spPr>
      </p:pic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78264">
            <a:off x="5096429" y="-736735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8184">
            <a:off x="4847365" y="641250"/>
            <a:ext cx="3143240" cy="6215105"/>
          </a:xfrm>
          <a:prstGeom prst="rect">
            <a:avLst/>
          </a:prstGeom>
          <a:noFill/>
        </p:spPr>
      </p:pic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07504" y="-171400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«Человечество погибнет не от атомной бомбы, бесконечных воин, оно похоронит себя под горами собственного мусора»</a:t>
            </a:r>
            <a:br>
              <a:rPr lang="ru-RU" sz="2400" b="1" i="1" dirty="0" smtClean="0">
                <a:solidFill>
                  <a:srgbClr val="0066FF"/>
                </a:solidFill>
              </a:rPr>
            </a:br>
            <a:r>
              <a:rPr lang="ru-RU" sz="2400" b="1" i="1" dirty="0" smtClean="0">
                <a:solidFill>
                  <a:srgbClr val="0066FF"/>
                </a:solidFill>
              </a:rPr>
              <a:t>                                                                                    Нильс Бор 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13" name="Содержимое 12" descr="38558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7056783" cy="4896544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136815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Вся наша жизнь окружена вещами. Но каждая вещь, рано или поздно, оказывается на свалке.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7" name="Содержимое 6" descr="45811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5688632" cy="5184575"/>
          </a:xfrm>
        </p:spPr>
      </p:pic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8485">
            <a:off x="-10827" y="879343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03744">
            <a:off x="7006728" y="5069150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98485">
            <a:off x="4237644" y="1455407"/>
            <a:ext cx="2388984" cy="1714488"/>
          </a:xfrm>
          <a:prstGeom prst="rect">
            <a:avLst/>
          </a:prstGeom>
          <a:noFill/>
        </p:spPr>
      </p:pic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0"/>
            <a:ext cx="9243720" cy="6858000"/>
          </a:xfrm>
          <a:prstGeom prst="rect">
            <a:avLst/>
          </a:prstGeom>
          <a:noFill/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66FF"/>
                </a:solidFill>
              </a:rPr>
              <a:t>Раньше мусора не было. Крестьяне отправляли свою продукцию с поля прямо к столу. Овощные очистки скармливались скоту или использовались как удобрение.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pic>
        <p:nvPicPr>
          <p:cNvPr id="21" name="Содержимое 20" descr="109352270_9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7776864" cy="5069160"/>
          </a:xfrm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03744">
            <a:off x="7168524" y="1249793"/>
            <a:ext cx="1917011" cy="1375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448</Words>
  <Application>Microsoft Office PowerPoint</Application>
  <PresentationFormat>Экран (4:3)</PresentationFormat>
  <Paragraphs>34</Paragraphs>
  <Slides>24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Волшебное превращение мусора</vt:lpstr>
      <vt:lpstr>Актуальность: в наше время проблема бытовых отходов волнует большое количество людей; хочу привлечь внимание окружающих на то, что ненужным вещам можно найти применение.</vt:lpstr>
      <vt:lpstr>Цель: проследить путь бытовых отходов; доказать, что бытовые отходы можно использовать вторично</vt:lpstr>
      <vt:lpstr>Предмет исследования: бытовые отходы, возможность их вторичного использования Участники: я и моя семья, дети старшей группы, воспитатель, родители</vt:lpstr>
      <vt:lpstr>Гипотеза: возможно, бытовые отходы загрязняют окружающую среду; попробую предложить, как их можно вторично использовать.</vt:lpstr>
      <vt:lpstr>                     Методы исследования:                                 - анализ;                                - эксперимент;                                - обобщение.</vt:lpstr>
      <vt:lpstr>«Человечество погибнет не от атомной бомбы, бесконечных воин, оно похоронит себя под горами собственного мусора»                                                                                     Нильс Бор </vt:lpstr>
      <vt:lpstr>Вся наша жизнь окружена вещами. Но каждая вещь, рано или поздно, оказывается на свалке.</vt:lpstr>
      <vt:lpstr>Раньше мусора не было. Крестьяне отправляли свою продукцию с поля прямо к столу. Овощные очистки скармливались скоту или использовались как удобрение.</vt:lpstr>
      <vt:lpstr>При переселении людей в город появилась проблема утилизации мусора. Мы перестаём замечать мусор под ногами. Мусорим на улицах, местах отдыха, лесах и парках.</vt:lpstr>
      <vt:lpstr>Во многих странах жители, прежде чем выбросить мусор, сортируют его: мусор из разного материала собирают в разные контейнеры. Это облегчает его переработку на заводе.</vt:lpstr>
      <vt:lpstr>Самый хороший вариант – это завод по переработке мусора. </vt:lpstr>
      <vt:lpstr>Свалка наносит немалый вред экологии города, здоровью людей. Как разрешить проблему мусорных свалок? Что делать с ненужной вещью? Может стоит задуматься, перед тем как выбросить что-то ненужное?</vt:lpstr>
      <vt:lpstr>             Немного фантазии – и из обычной ненужной вещицы получится настоящий шедевр.</vt:lpstr>
      <vt:lpstr>У нас в садике нет ничего лишнего: из одноразовых стаканчиков  появляются сказочные цветы</vt:lpstr>
      <vt:lpstr>     Из дисков и одноразовых тарелок появляются забавные птицы</vt:lpstr>
      <vt:lpstr>   Из пластиковых бутылок  «вырастают» пальмы и «летают» пчёлки</vt:lpstr>
      <vt:lpstr>   «Расцветают» цветы на клумбах</vt:lpstr>
      <vt:lpstr>В нашем магазине можно «купить» всё, что захочешь!</vt:lpstr>
      <vt:lpstr>         В спортивных уголках появляются разные массажные коврики</vt:lpstr>
      <vt:lpstr>  А на 8 марта у нас был показ мод, только наряды необычные. Мамы сшили нам их из бросового материала.</vt:lpstr>
      <vt:lpstr>   Моя гипотеза подтвердилась: бытовые отходы загрязняют окружающую природу, наносят вред здоровью человека. Если человек чувствует ответственность за то, что его окружает, он будет выполнять простые правила: бросать мусор в урну, беречь окружающую природу. Но такого человека нужно воспитать.</vt:lpstr>
      <vt:lpstr>«Чисто не там, где убирают, а там, где не мусорят» - гласит народная мудрость. </vt:lpstr>
      <vt:lpstr>        Спасибо за внимание !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</dc:creator>
  <cp:lastModifiedBy>Руфат</cp:lastModifiedBy>
  <cp:revision>39</cp:revision>
  <dcterms:created xsi:type="dcterms:W3CDTF">2015-03-03T19:22:52Z</dcterms:created>
  <dcterms:modified xsi:type="dcterms:W3CDTF">2016-04-17T18:12:35Z</dcterms:modified>
</cp:coreProperties>
</file>